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317184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и проведение сюжетно-ролевых игр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развития речи дошкольников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дает возможность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ребенку: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попробовать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себя во взрослых ролях, выстраивать отношения как можно более правильно,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рационально;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разнообразные задачи, возникающие по ходу «живого» сюжета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игры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логически мыслить и правильно реагировать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ситуацию);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проявить творческий подход в нестандартных жизненных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ситуациях;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ктивизировать и пополнять словарный запас, словом обозначать и дополнять свои действия, выражать свои мысли и чувства.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Сюжетно-ролевая игра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Функции: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Социокультурная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Коммуникативная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Деятельная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Функция самореализации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оррекционная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игра и речь: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двухсторонняя связь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2643182"/>
            <a:ext cx="3500462" cy="14287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Речь развивается и активизируется в игре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786314" y="2357430"/>
            <a:ext cx="3995766" cy="31257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Игра развивается в зависимости от словарного запаса и уровня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лексико-грамматических категорий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786182" y="3071810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проходит в 2 этапа: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1-ый этап – подготовительная работа по организации сюжетно-ролевой игры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тематического плана учебно-воспитательной работы, который отражает связь данной игры в с различными занятиями, художественной деятельностью, строительными и подвижными играми. (обогащение детского опыта,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расширение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кругозора)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Он занимает 2-3 недели и представляет собой беседы, экскурсии, чтение художественных произведений, дидактические игры, разыгрывание игровых обучающих ситуаций.</a:t>
            </a:r>
          </a:p>
          <a:p>
            <a:pPr algn="ctr"/>
            <a:endParaRPr lang="ru-RU" sz="24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Сюжетно-ролевая игра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проходит в 2 этапа: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2-ой этап – непосредственно сама игра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Педагогическая разработка плана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игры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Это наметки сюжета игры, определение игровых ролей, наполнение их конкретным содержанием, выбор места и игрового материала.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Ознакомление детей с планом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игры, распределение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ролей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Это совместное обсуждение плана игры.     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воображаемой ситуации, начало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игры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Это создание интересного игрового действия, захватывающего воображение детей.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Сохранение игровой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ситуации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Это помощь в сохранении у детей интереса к игре, развитие сюжета.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Завершение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игры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Это вызывание благоприятного эмоционального состояния детей.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 «Автобус»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tmndetsady.ru/upload/news/orig_1c515e73572755dd1b7da006e93b169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 «Супермаркет»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tmndetsady.ru/upload/news/orig_72522fe531346b2c0f3c626c7c2a95d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 «Салон красоты»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tmndetsady.ru/upload/news/orig_43779bc77f66f37a129d246b9c687ece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 «Строительная площадка»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tmndetsady.ru/upload/news/orig_b9a27cd8e7d752ad6ca4b2a8aaadbf2f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 «Больница»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tmndetsady.ru/upload/news/orig_dd017ed8009f3666dbe0acd5af27394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Сюжетно-ролевая игра «Ветеринарная лечебница»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tmndetsady.ru/upload/news/orig_f51361b5b2a5ab38872bc624ca91791e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Итог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Сюжетно-ролевые игры оказывают огромное воздействие на становление речи:</a:t>
            </a:r>
          </a:p>
          <a:p>
            <a:pPr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закрепляют навыки пользования инициативной речью;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совершенствуют диалогическую (разговорную) речь;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обогащают и активизируют словарный запас;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формируют грамматический строй языка;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способствуют автоматизации звуков в связной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речи.</a:t>
            </a:r>
          </a:p>
          <a:p>
            <a:pPr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92880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345</Words>
  <PresentationFormat>Экран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Организация и проведение сюжетно-ролевых игр для развития речи дошкольников</vt:lpstr>
      <vt:lpstr>Сюжетно-ролевая игра дает возможность ребенку:</vt:lpstr>
      <vt:lpstr>Сюжетно-ролевая игра Функции:</vt:lpstr>
      <vt:lpstr>Сюжетно-ролевая игра и речь: двухсторонняя связь</vt:lpstr>
      <vt:lpstr>Сюжетно-ролевая игра Организация проходит в 2 этапа:</vt:lpstr>
      <vt:lpstr>Сюжетно-ролевая игра Организация проходит в 2 этапа:</vt:lpstr>
      <vt:lpstr>Сюжетно-ролевая игра «Автобус»</vt:lpstr>
      <vt:lpstr>Сюжетно-ролевая игра «Супермаркет»</vt:lpstr>
      <vt:lpstr>Сюжетно-ролевая игра «Салон красоты»</vt:lpstr>
      <vt:lpstr>Сюжетно-ролевая игра «Строительная площадка»</vt:lpstr>
      <vt:lpstr>Сюжетно-ролевая игра «Больница»</vt:lpstr>
      <vt:lpstr>Сюжетно-ролевая игра «Ветеринарная лечебница»</vt:lpstr>
      <vt:lpstr>Итог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сюжетно-ролевых игр для активизации словарного запаса дошкольников</dc:title>
  <cp:lastModifiedBy>Admin</cp:lastModifiedBy>
  <cp:revision>18</cp:revision>
  <dcterms:modified xsi:type="dcterms:W3CDTF">2018-03-19T09:46:10Z</dcterms:modified>
</cp:coreProperties>
</file>